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7854AD-8187-4A2A-8B1A-3AD69800C470}" v="158" dt="2021-04-26T05:57:47.5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6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ub Szczepaniak" userId="S::j.szczepaniak@czachowski.radom.pl::99623c12-115e-405b-8e03-a91cc75216dc" providerId="AD" clId="Web-{807854AD-8187-4A2A-8B1A-3AD69800C470}"/>
    <pc:docChg chg="addSld delSld modSld sldOrd addMainMaster delMainMaster">
      <pc:chgData name="Jakub Szczepaniak" userId="S::j.szczepaniak@czachowski.radom.pl::99623c12-115e-405b-8e03-a91cc75216dc" providerId="AD" clId="Web-{807854AD-8187-4A2A-8B1A-3AD69800C470}" dt="2021-04-26T05:57:47.592" v="84"/>
      <pc:docMkLst>
        <pc:docMk/>
      </pc:docMkLst>
      <pc:sldChg chg="addSp delSp modSp mod setBg modClrScheme delDesignElem chgLayout">
        <pc:chgData name="Jakub Szczepaniak" userId="S::j.szczepaniak@czachowski.radom.pl::99623c12-115e-405b-8e03-a91cc75216dc" providerId="AD" clId="Web-{807854AD-8187-4A2A-8B1A-3AD69800C470}" dt="2021-04-26T05:45:12.827" v="20"/>
        <pc:sldMkLst>
          <pc:docMk/>
          <pc:sldMk cId="650317164" sldId="256"/>
        </pc:sldMkLst>
        <pc:spChg chg="mod ord">
          <ac:chgData name="Jakub Szczepaniak" userId="S::j.szczepaniak@czachowski.radom.pl::99623c12-115e-405b-8e03-a91cc75216dc" providerId="AD" clId="Web-{807854AD-8187-4A2A-8B1A-3AD69800C470}" dt="2021-04-26T05:45:12.827" v="20"/>
          <ac:spMkLst>
            <pc:docMk/>
            <pc:sldMk cId="650317164" sldId="256"/>
            <ac:spMk id="2" creationId="{00000000-0000-0000-0000-000000000000}"/>
          </ac:spMkLst>
        </pc:spChg>
        <pc:spChg chg="mod ord">
          <ac:chgData name="Jakub Szczepaniak" userId="S::j.szczepaniak@czachowski.radom.pl::99623c12-115e-405b-8e03-a91cc75216dc" providerId="AD" clId="Web-{807854AD-8187-4A2A-8B1A-3AD69800C470}" dt="2021-04-26T05:45:12.827" v="20"/>
          <ac:spMkLst>
            <pc:docMk/>
            <pc:sldMk cId="650317164" sldId="256"/>
            <ac:spMk id="3" creationId="{00000000-0000-0000-0000-000000000000}"/>
          </ac:spMkLst>
        </pc:spChg>
        <pc:spChg chg="add del">
          <ac:chgData name="Jakub Szczepaniak" userId="S::j.szczepaniak@czachowski.radom.pl::99623c12-115e-405b-8e03-a91cc75216dc" providerId="AD" clId="Web-{807854AD-8187-4A2A-8B1A-3AD69800C470}" dt="2021-04-26T05:45:12.827" v="20"/>
          <ac:spMkLst>
            <pc:docMk/>
            <pc:sldMk cId="650317164" sldId="256"/>
            <ac:spMk id="9" creationId="{F2E5B6AE-5EFE-45F0-A2AE-ED771CA3D7DD}"/>
          </ac:spMkLst>
        </pc:spChg>
        <pc:picChg chg="add">
          <ac:chgData name="Jakub Szczepaniak" userId="S::j.szczepaniak@czachowski.radom.pl::99623c12-115e-405b-8e03-a91cc75216dc" providerId="AD" clId="Web-{807854AD-8187-4A2A-8B1A-3AD69800C470}" dt="2021-04-26T05:44:40.608" v="18"/>
          <ac:picMkLst>
            <pc:docMk/>
            <pc:sldMk cId="650317164" sldId="256"/>
            <ac:picMk id="4" creationId="{E5BCEFBD-14FB-4B96-AFC6-95576F55CEC7}"/>
          </ac:picMkLst>
        </pc:picChg>
        <pc:cxnChg chg="add del">
          <ac:chgData name="Jakub Szczepaniak" userId="S::j.szczepaniak@czachowski.radom.pl::99623c12-115e-405b-8e03-a91cc75216dc" providerId="AD" clId="Web-{807854AD-8187-4A2A-8B1A-3AD69800C470}" dt="2021-04-26T05:45:12.827" v="20"/>
          <ac:cxnSpMkLst>
            <pc:docMk/>
            <pc:sldMk cId="650317164" sldId="256"/>
            <ac:cxnSpMk id="11" creationId="{D255B435-D9F3-4A31-B89E-36741390DB4B}"/>
          </ac:cxnSpMkLst>
        </pc:cxnChg>
      </pc:sldChg>
      <pc:sldChg chg="addSp delSp modSp new mod modClrScheme chgLayout">
        <pc:chgData name="Jakub Szczepaniak" userId="S::j.szczepaniak@czachowski.radom.pl::99623c12-115e-405b-8e03-a91cc75216dc" providerId="AD" clId="Web-{807854AD-8187-4A2A-8B1A-3AD69800C470}" dt="2021-04-26T05:46:10.281" v="21"/>
        <pc:sldMkLst>
          <pc:docMk/>
          <pc:sldMk cId="3815976851" sldId="257"/>
        </pc:sldMkLst>
        <pc:spChg chg="mod ord">
          <ac:chgData name="Jakub Szczepaniak" userId="S::j.szczepaniak@czachowski.radom.pl::99623c12-115e-405b-8e03-a91cc75216dc" providerId="AD" clId="Web-{807854AD-8187-4A2A-8B1A-3AD69800C470}" dt="2021-04-26T05:45:12.827" v="20"/>
          <ac:spMkLst>
            <pc:docMk/>
            <pc:sldMk cId="3815976851" sldId="257"/>
            <ac:spMk id="2" creationId="{E62059EC-248E-464E-9897-2F438700E733}"/>
          </ac:spMkLst>
        </pc:spChg>
        <pc:spChg chg="del mod ord">
          <ac:chgData name="Jakub Szczepaniak" userId="S::j.szczepaniak@czachowski.radom.pl::99623c12-115e-405b-8e03-a91cc75216dc" providerId="AD" clId="Web-{807854AD-8187-4A2A-8B1A-3AD69800C470}" dt="2021-04-26T05:46:10.281" v="21"/>
          <ac:spMkLst>
            <pc:docMk/>
            <pc:sldMk cId="3815976851" sldId="257"/>
            <ac:spMk id="3" creationId="{D673A0F4-BF5D-4632-9E22-41F8E4F64C55}"/>
          </ac:spMkLst>
        </pc:spChg>
        <pc:picChg chg="add mod ord">
          <ac:chgData name="Jakub Szczepaniak" userId="S::j.szczepaniak@czachowski.radom.pl::99623c12-115e-405b-8e03-a91cc75216dc" providerId="AD" clId="Web-{807854AD-8187-4A2A-8B1A-3AD69800C470}" dt="2021-04-26T05:46:10.281" v="21"/>
          <ac:picMkLst>
            <pc:docMk/>
            <pc:sldMk cId="3815976851" sldId="257"/>
            <ac:picMk id="4" creationId="{A70D4BD4-8E79-48FA-9AEE-51170A749942}"/>
          </ac:picMkLst>
        </pc:picChg>
      </pc:sldChg>
      <pc:sldChg chg="addSp delSp modSp new">
        <pc:chgData name="Jakub Szczepaniak" userId="S::j.szczepaniak@czachowski.radom.pl::99623c12-115e-405b-8e03-a91cc75216dc" providerId="AD" clId="Web-{807854AD-8187-4A2A-8B1A-3AD69800C470}" dt="2021-04-26T05:46:27.547" v="23"/>
        <pc:sldMkLst>
          <pc:docMk/>
          <pc:sldMk cId="3054597133" sldId="258"/>
        </pc:sldMkLst>
        <pc:spChg chg="del">
          <ac:chgData name="Jakub Szczepaniak" userId="S::j.szczepaniak@czachowski.radom.pl::99623c12-115e-405b-8e03-a91cc75216dc" providerId="AD" clId="Web-{807854AD-8187-4A2A-8B1A-3AD69800C470}" dt="2021-04-26T05:46:27.547" v="23"/>
          <ac:spMkLst>
            <pc:docMk/>
            <pc:sldMk cId="3054597133" sldId="258"/>
            <ac:spMk id="3" creationId="{2CF8E084-EE34-4E5E-A2E4-1BD446512CE2}"/>
          </ac:spMkLst>
        </pc:spChg>
        <pc:picChg chg="add mod ord">
          <ac:chgData name="Jakub Szczepaniak" userId="S::j.szczepaniak@czachowski.radom.pl::99623c12-115e-405b-8e03-a91cc75216dc" providerId="AD" clId="Web-{807854AD-8187-4A2A-8B1A-3AD69800C470}" dt="2021-04-26T05:46:27.547" v="23"/>
          <ac:picMkLst>
            <pc:docMk/>
            <pc:sldMk cId="3054597133" sldId="258"/>
            <ac:picMk id="4" creationId="{86F198D3-BC6F-4F66-AE44-F842B54973EE}"/>
          </ac:picMkLst>
        </pc:picChg>
      </pc:sldChg>
      <pc:sldChg chg="addSp delSp modSp new">
        <pc:chgData name="Jakub Szczepaniak" userId="S::j.szczepaniak@czachowski.radom.pl::99623c12-115e-405b-8e03-a91cc75216dc" providerId="AD" clId="Web-{807854AD-8187-4A2A-8B1A-3AD69800C470}" dt="2021-04-26T05:46:46.173" v="25"/>
        <pc:sldMkLst>
          <pc:docMk/>
          <pc:sldMk cId="3515339779" sldId="259"/>
        </pc:sldMkLst>
        <pc:spChg chg="del">
          <ac:chgData name="Jakub Szczepaniak" userId="S::j.szczepaniak@czachowski.radom.pl::99623c12-115e-405b-8e03-a91cc75216dc" providerId="AD" clId="Web-{807854AD-8187-4A2A-8B1A-3AD69800C470}" dt="2021-04-26T05:46:46.173" v="25"/>
          <ac:spMkLst>
            <pc:docMk/>
            <pc:sldMk cId="3515339779" sldId="259"/>
            <ac:spMk id="3" creationId="{1506823F-F5FA-428D-ABA6-7269947FAA2A}"/>
          </ac:spMkLst>
        </pc:spChg>
        <pc:picChg chg="add mod ord">
          <ac:chgData name="Jakub Szczepaniak" userId="S::j.szczepaniak@czachowski.radom.pl::99623c12-115e-405b-8e03-a91cc75216dc" providerId="AD" clId="Web-{807854AD-8187-4A2A-8B1A-3AD69800C470}" dt="2021-04-26T05:46:46.173" v="25"/>
          <ac:picMkLst>
            <pc:docMk/>
            <pc:sldMk cId="3515339779" sldId="259"/>
            <ac:picMk id="4" creationId="{6F90B02F-A914-4AB8-AEF7-AE696E15DFA7}"/>
          </ac:picMkLst>
        </pc:picChg>
      </pc:sldChg>
      <pc:sldChg chg="addSp delSp modSp new">
        <pc:chgData name="Jakub Szczepaniak" userId="S::j.szczepaniak@czachowski.radom.pl::99623c12-115e-405b-8e03-a91cc75216dc" providerId="AD" clId="Web-{807854AD-8187-4A2A-8B1A-3AD69800C470}" dt="2021-04-26T05:47:06.720" v="27"/>
        <pc:sldMkLst>
          <pc:docMk/>
          <pc:sldMk cId="2942698215" sldId="260"/>
        </pc:sldMkLst>
        <pc:spChg chg="del">
          <ac:chgData name="Jakub Szczepaniak" userId="S::j.szczepaniak@czachowski.radom.pl::99623c12-115e-405b-8e03-a91cc75216dc" providerId="AD" clId="Web-{807854AD-8187-4A2A-8B1A-3AD69800C470}" dt="2021-04-26T05:47:06.720" v="27"/>
          <ac:spMkLst>
            <pc:docMk/>
            <pc:sldMk cId="2942698215" sldId="260"/>
            <ac:spMk id="3" creationId="{AC98106E-1E44-4BB3-9258-06965C005FC4}"/>
          </ac:spMkLst>
        </pc:spChg>
        <pc:picChg chg="add mod ord">
          <ac:chgData name="Jakub Szczepaniak" userId="S::j.szczepaniak@czachowski.radom.pl::99623c12-115e-405b-8e03-a91cc75216dc" providerId="AD" clId="Web-{807854AD-8187-4A2A-8B1A-3AD69800C470}" dt="2021-04-26T05:47:06.720" v="27"/>
          <ac:picMkLst>
            <pc:docMk/>
            <pc:sldMk cId="2942698215" sldId="260"/>
            <ac:picMk id="4" creationId="{3DA85CF4-C227-467D-B8C1-C0781D1D3C76}"/>
          </ac:picMkLst>
        </pc:picChg>
      </pc:sldChg>
      <pc:sldChg chg="addSp delSp modSp new">
        <pc:chgData name="Jakub Szczepaniak" userId="S::j.szczepaniak@czachowski.radom.pl::99623c12-115e-405b-8e03-a91cc75216dc" providerId="AD" clId="Web-{807854AD-8187-4A2A-8B1A-3AD69800C470}" dt="2021-04-26T05:47:38.908" v="29"/>
        <pc:sldMkLst>
          <pc:docMk/>
          <pc:sldMk cId="3723952039" sldId="261"/>
        </pc:sldMkLst>
        <pc:spChg chg="del">
          <ac:chgData name="Jakub Szczepaniak" userId="S::j.szczepaniak@czachowski.radom.pl::99623c12-115e-405b-8e03-a91cc75216dc" providerId="AD" clId="Web-{807854AD-8187-4A2A-8B1A-3AD69800C470}" dt="2021-04-26T05:47:38.908" v="29"/>
          <ac:spMkLst>
            <pc:docMk/>
            <pc:sldMk cId="3723952039" sldId="261"/>
            <ac:spMk id="3" creationId="{56CEA304-6715-443F-8CAD-A3A52C31936A}"/>
          </ac:spMkLst>
        </pc:spChg>
        <pc:picChg chg="add mod ord">
          <ac:chgData name="Jakub Szczepaniak" userId="S::j.szczepaniak@czachowski.radom.pl::99623c12-115e-405b-8e03-a91cc75216dc" providerId="AD" clId="Web-{807854AD-8187-4A2A-8B1A-3AD69800C470}" dt="2021-04-26T05:47:38.908" v="29"/>
          <ac:picMkLst>
            <pc:docMk/>
            <pc:sldMk cId="3723952039" sldId="261"/>
            <ac:picMk id="4" creationId="{0D0EEC81-3D21-4A4E-B0A0-3C5068DDF3B7}"/>
          </ac:picMkLst>
        </pc:picChg>
      </pc:sldChg>
      <pc:sldChg chg="addSp delSp modSp new">
        <pc:chgData name="Jakub Szczepaniak" userId="S::j.szczepaniak@czachowski.radom.pl::99623c12-115e-405b-8e03-a91cc75216dc" providerId="AD" clId="Web-{807854AD-8187-4A2A-8B1A-3AD69800C470}" dt="2021-04-26T05:47:56.393" v="31"/>
        <pc:sldMkLst>
          <pc:docMk/>
          <pc:sldMk cId="2164196007" sldId="262"/>
        </pc:sldMkLst>
        <pc:spChg chg="del">
          <ac:chgData name="Jakub Szczepaniak" userId="S::j.szczepaniak@czachowski.radom.pl::99623c12-115e-405b-8e03-a91cc75216dc" providerId="AD" clId="Web-{807854AD-8187-4A2A-8B1A-3AD69800C470}" dt="2021-04-26T05:47:56.393" v="31"/>
          <ac:spMkLst>
            <pc:docMk/>
            <pc:sldMk cId="2164196007" sldId="262"/>
            <ac:spMk id="3" creationId="{591CAA2E-E3B9-4C3C-AFD6-EF4D5CFF43DB}"/>
          </ac:spMkLst>
        </pc:spChg>
        <pc:picChg chg="add mod ord">
          <ac:chgData name="Jakub Szczepaniak" userId="S::j.szczepaniak@czachowski.radom.pl::99623c12-115e-405b-8e03-a91cc75216dc" providerId="AD" clId="Web-{807854AD-8187-4A2A-8B1A-3AD69800C470}" dt="2021-04-26T05:47:56.393" v="31"/>
          <ac:picMkLst>
            <pc:docMk/>
            <pc:sldMk cId="2164196007" sldId="262"/>
            <ac:picMk id="4" creationId="{11DDCD00-8BD3-4F09-BEF3-8F34446E617D}"/>
          </ac:picMkLst>
        </pc:picChg>
      </pc:sldChg>
      <pc:sldChg chg="addSp delSp modSp new">
        <pc:chgData name="Jakub Szczepaniak" userId="S::j.szczepaniak@czachowski.radom.pl::99623c12-115e-405b-8e03-a91cc75216dc" providerId="AD" clId="Web-{807854AD-8187-4A2A-8B1A-3AD69800C470}" dt="2021-04-26T05:48:06.846" v="33"/>
        <pc:sldMkLst>
          <pc:docMk/>
          <pc:sldMk cId="4007535710" sldId="263"/>
        </pc:sldMkLst>
        <pc:spChg chg="del">
          <ac:chgData name="Jakub Szczepaniak" userId="S::j.szczepaniak@czachowski.radom.pl::99623c12-115e-405b-8e03-a91cc75216dc" providerId="AD" clId="Web-{807854AD-8187-4A2A-8B1A-3AD69800C470}" dt="2021-04-26T05:48:06.846" v="33"/>
          <ac:spMkLst>
            <pc:docMk/>
            <pc:sldMk cId="4007535710" sldId="263"/>
            <ac:spMk id="3" creationId="{9BFF4F4F-D434-4BBA-BDFD-319C51ACE6F3}"/>
          </ac:spMkLst>
        </pc:spChg>
        <pc:picChg chg="add mod ord">
          <ac:chgData name="Jakub Szczepaniak" userId="S::j.szczepaniak@czachowski.radom.pl::99623c12-115e-405b-8e03-a91cc75216dc" providerId="AD" clId="Web-{807854AD-8187-4A2A-8B1A-3AD69800C470}" dt="2021-04-26T05:48:06.846" v="33"/>
          <ac:picMkLst>
            <pc:docMk/>
            <pc:sldMk cId="4007535710" sldId="263"/>
            <ac:picMk id="4" creationId="{65124C0A-0586-4BB7-8DBC-2018827B6C4A}"/>
          </ac:picMkLst>
        </pc:picChg>
      </pc:sldChg>
      <pc:sldChg chg="addSp delSp modSp new">
        <pc:chgData name="Jakub Szczepaniak" userId="S::j.szczepaniak@czachowski.radom.pl::99623c12-115e-405b-8e03-a91cc75216dc" providerId="AD" clId="Web-{807854AD-8187-4A2A-8B1A-3AD69800C470}" dt="2021-04-26T05:48:16.300" v="35"/>
        <pc:sldMkLst>
          <pc:docMk/>
          <pc:sldMk cId="3319220195" sldId="264"/>
        </pc:sldMkLst>
        <pc:spChg chg="del">
          <ac:chgData name="Jakub Szczepaniak" userId="S::j.szczepaniak@czachowski.radom.pl::99623c12-115e-405b-8e03-a91cc75216dc" providerId="AD" clId="Web-{807854AD-8187-4A2A-8B1A-3AD69800C470}" dt="2021-04-26T05:48:16.300" v="35"/>
          <ac:spMkLst>
            <pc:docMk/>
            <pc:sldMk cId="3319220195" sldId="264"/>
            <ac:spMk id="3" creationId="{C7ADDE31-CB61-4602-9FC0-561FCDCF5B0A}"/>
          </ac:spMkLst>
        </pc:spChg>
        <pc:picChg chg="add mod ord">
          <ac:chgData name="Jakub Szczepaniak" userId="S::j.szczepaniak@czachowski.radom.pl::99623c12-115e-405b-8e03-a91cc75216dc" providerId="AD" clId="Web-{807854AD-8187-4A2A-8B1A-3AD69800C470}" dt="2021-04-26T05:48:16.300" v="35"/>
          <ac:picMkLst>
            <pc:docMk/>
            <pc:sldMk cId="3319220195" sldId="264"/>
            <ac:picMk id="4" creationId="{25D2EF87-FC90-42C7-96C2-65F8BE085197}"/>
          </ac:picMkLst>
        </pc:picChg>
      </pc:sldChg>
      <pc:sldChg chg="addSp delSp modSp new">
        <pc:chgData name="Jakub Szczepaniak" userId="S::j.szczepaniak@czachowski.radom.pl::99623c12-115e-405b-8e03-a91cc75216dc" providerId="AD" clId="Web-{807854AD-8187-4A2A-8B1A-3AD69800C470}" dt="2021-04-26T05:48:26.456" v="37"/>
        <pc:sldMkLst>
          <pc:docMk/>
          <pc:sldMk cId="1046872936" sldId="265"/>
        </pc:sldMkLst>
        <pc:spChg chg="del">
          <ac:chgData name="Jakub Szczepaniak" userId="S::j.szczepaniak@czachowski.radom.pl::99623c12-115e-405b-8e03-a91cc75216dc" providerId="AD" clId="Web-{807854AD-8187-4A2A-8B1A-3AD69800C470}" dt="2021-04-26T05:48:26.456" v="37"/>
          <ac:spMkLst>
            <pc:docMk/>
            <pc:sldMk cId="1046872936" sldId="265"/>
            <ac:spMk id="3" creationId="{515547AA-DCF5-4932-BAA6-753CB6A9099A}"/>
          </ac:spMkLst>
        </pc:spChg>
        <pc:picChg chg="add mod ord">
          <ac:chgData name="Jakub Szczepaniak" userId="S::j.szczepaniak@czachowski.radom.pl::99623c12-115e-405b-8e03-a91cc75216dc" providerId="AD" clId="Web-{807854AD-8187-4A2A-8B1A-3AD69800C470}" dt="2021-04-26T05:48:26.456" v="37"/>
          <ac:picMkLst>
            <pc:docMk/>
            <pc:sldMk cId="1046872936" sldId="265"/>
            <ac:picMk id="4" creationId="{74B42569-B624-459C-8A04-BE31541BD7EC}"/>
          </ac:picMkLst>
        </pc:picChg>
      </pc:sldChg>
      <pc:sldChg chg="addSp delSp modSp new">
        <pc:chgData name="Jakub Szczepaniak" userId="S::j.szczepaniak@czachowski.radom.pl::99623c12-115e-405b-8e03-a91cc75216dc" providerId="AD" clId="Web-{807854AD-8187-4A2A-8B1A-3AD69800C470}" dt="2021-04-26T05:48:44.535" v="39"/>
        <pc:sldMkLst>
          <pc:docMk/>
          <pc:sldMk cId="1008232805" sldId="266"/>
        </pc:sldMkLst>
        <pc:spChg chg="del">
          <ac:chgData name="Jakub Szczepaniak" userId="S::j.szczepaniak@czachowski.radom.pl::99623c12-115e-405b-8e03-a91cc75216dc" providerId="AD" clId="Web-{807854AD-8187-4A2A-8B1A-3AD69800C470}" dt="2021-04-26T05:48:44.535" v="39"/>
          <ac:spMkLst>
            <pc:docMk/>
            <pc:sldMk cId="1008232805" sldId="266"/>
            <ac:spMk id="3" creationId="{8C6E15DC-9489-4B40-AED7-2E988032D467}"/>
          </ac:spMkLst>
        </pc:spChg>
        <pc:picChg chg="add mod ord">
          <ac:chgData name="Jakub Szczepaniak" userId="S::j.szczepaniak@czachowski.radom.pl::99623c12-115e-405b-8e03-a91cc75216dc" providerId="AD" clId="Web-{807854AD-8187-4A2A-8B1A-3AD69800C470}" dt="2021-04-26T05:48:44.535" v="39"/>
          <ac:picMkLst>
            <pc:docMk/>
            <pc:sldMk cId="1008232805" sldId="266"/>
            <ac:picMk id="4" creationId="{A649FBD4-5D47-4043-BA79-5C585AA2033D}"/>
          </ac:picMkLst>
        </pc:picChg>
      </pc:sldChg>
      <pc:sldChg chg="addSp delSp modSp new">
        <pc:chgData name="Jakub Szczepaniak" userId="S::j.szczepaniak@czachowski.radom.pl::99623c12-115e-405b-8e03-a91cc75216dc" providerId="AD" clId="Web-{807854AD-8187-4A2A-8B1A-3AD69800C470}" dt="2021-04-26T05:52:02.835" v="53" actId="20577"/>
        <pc:sldMkLst>
          <pc:docMk/>
          <pc:sldMk cId="2559928616" sldId="267"/>
        </pc:sldMkLst>
        <pc:spChg chg="mod">
          <ac:chgData name="Jakub Szczepaniak" userId="S::j.szczepaniak@czachowski.radom.pl::99623c12-115e-405b-8e03-a91cc75216dc" providerId="AD" clId="Web-{807854AD-8187-4A2A-8B1A-3AD69800C470}" dt="2021-04-26T05:52:02.835" v="53" actId="20577"/>
          <ac:spMkLst>
            <pc:docMk/>
            <pc:sldMk cId="2559928616" sldId="267"/>
            <ac:spMk id="2" creationId="{3DE8CBDD-47A3-4A09-A0AA-4EEF199BD9F0}"/>
          </ac:spMkLst>
        </pc:spChg>
        <pc:spChg chg="del">
          <ac:chgData name="Jakub Szczepaniak" userId="S::j.szczepaniak@czachowski.radom.pl::99623c12-115e-405b-8e03-a91cc75216dc" providerId="AD" clId="Web-{807854AD-8187-4A2A-8B1A-3AD69800C470}" dt="2021-04-26T05:51:16.350" v="42"/>
          <ac:spMkLst>
            <pc:docMk/>
            <pc:sldMk cId="2559928616" sldId="267"/>
            <ac:spMk id="3" creationId="{EA536E50-BC30-4149-8BFC-3C955EEF0FC5}"/>
          </ac:spMkLst>
        </pc:spChg>
        <pc:picChg chg="add mod ord">
          <ac:chgData name="Jakub Szczepaniak" userId="S::j.szczepaniak@czachowski.radom.pl::99623c12-115e-405b-8e03-a91cc75216dc" providerId="AD" clId="Web-{807854AD-8187-4A2A-8B1A-3AD69800C470}" dt="2021-04-26T05:51:16.350" v="42"/>
          <ac:picMkLst>
            <pc:docMk/>
            <pc:sldMk cId="2559928616" sldId="267"/>
            <ac:picMk id="4" creationId="{2F16DF82-75E9-4ADE-8CD0-B5A95A7C83DB}"/>
          </ac:picMkLst>
        </pc:picChg>
      </pc:sldChg>
      <pc:sldChg chg="addSp delSp modSp new del ord">
        <pc:chgData name="Jakub Szczepaniak" userId="S::j.szczepaniak@czachowski.radom.pl::99623c12-115e-405b-8e03-a91cc75216dc" providerId="AD" clId="Web-{807854AD-8187-4A2A-8B1A-3AD69800C470}" dt="2021-04-26T05:57:47.592" v="84"/>
        <pc:sldMkLst>
          <pc:docMk/>
          <pc:sldMk cId="3721356498" sldId="268"/>
        </pc:sldMkLst>
        <pc:spChg chg="mod">
          <ac:chgData name="Jakub Szczepaniak" userId="S::j.szczepaniak@czachowski.radom.pl::99623c12-115e-405b-8e03-a91cc75216dc" providerId="AD" clId="Web-{807854AD-8187-4A2A-8B1A-3AD69800C470}" dt="2021-04-26T05:55:30.402" v="83" actId="20577"/>
          <ac:spMkLst>
            <pc:docMk/>
            <pc:sldMk cId="3721356498" sldId="268"/>
            <ac:spMk id="2" creationId="{0D5CE5D5-B92A-4E77-86C4-759B7E7D12C9}"/>
          </ac:spMkLst>
        </pc:spChg>
        <pc:spChg chg="del">
          <ac:chgData name="Jakub Szczepaniak" userId="S::j.szczepaniak@czachowski.radom.pl::99623c12-115e-405b-8e03-a91cc75216dc" providerId="AD" clId="Web-{807854AD-8187-4A2A-8B1A-3AD69800C470}" dt="2021-04-26T05:51:34.350" v="43"/>
          <ac:spMkLst>
            <pc:docMk/>
            <pc:sldMk cId="3721356498" sldId="268"/>
            <ac:spMk id="3" creationId="{0A470020-A417-402B-B7B0-40A3A4D782E8}"/>
          </ac:spMkLst>
        </pc:spChg>
        <pc:picChg chg="add mod ord">
          <ac:chgData name="Jakub Szczepaniak" userId="S::j.szczepaniak@czachowski.radom.pl::99623c12-115e-405b-8e03-a91cc75216dc" providerId="AD" clId="Web-{807854AD-8187-4A2A-8B1A-3AD69800C470}" dt="2021-04-26T05:51:34.350" v="43"/>
          <ac:picMkLst>
            <pc:docMk/>
            <pc:sldMk cId="3721356498" sldId="268"/>
            <ac:picMk id="4" creationId="{0B09514F-0CCF-4F7E-9474-8DAA53B8F2D2}"/>
          </ac:picMkLst>
        </pc:picChg>
      </pc:sldChg>
      <pc:sldChg chg="new del">
        <pc:chgData name="Jakub Szczepaniak" userId="S::j.szczepaniak@czachowski.radom.pl::99623c12-115e-405b-8e03-a91cc75216dc" providerId="AD" clId="Web-{807854AD-8187-4A2A-8B1A-3AD69800C470}" dt="2021-04-26T05:52:54.055" v="55"/>
        <pc:sldMkLst>
          <pc:docMk/>
          <pc:sldMk cId="178543539" sldId="269"/>
        </pc:sldMkLst>
      </pc:sldChg>
      <pc:sldMasterChg chg="del delSldLayout">
        <pc:chgData name="Jakub Szczepaniak" userId="S::j.szczepaniak@czachowski.radom.pl::99623c12-115e-405b-8e03-a91cc75216dc" providerId="AD" clId="Web-{807854AD-8187-4A2A-8B1A-3AD69800C470}" dt="2021-04-26T05:44:40.608" v="18"/>
        <pc:sldMasterMkLst>
          <pc:docMk/>
          <pc:sldMasterMk cId="3926633689" sldId="2147483648"/>
        </pc:sldMasterMkLst>
        <pc:sldLayoutChg chg="del">
          <pc:chgData name="Jakub Szczepaniak" userId="S::j.szczepaniak@czachowski.radom.pl::99623c12-115e-405b-8e03-a91cc75216dc" providerId="AD" clId="Web-{807854AD-8187-4A2A-8B1A-3AD69800C470}" dt="2021-04-26T05:44:40.608" v="18"/>
          <pc:sldLayoutMkLst>
            <pc:docMk/>
            <pc:sldMasterMk cId="3926633689" sldId="2147483648"/>
            <pc:sldLayoutMk cId="3391757436" sldId="2147483649"/>
          </pc:sldLayoutMkLst>
        </pc:sldLayoutChg>
        <pc:sldLayoutChg chg="del">
          <pc:chgData name="Jakub Szczepaniak" userId="S::j.szczepaniak@czachowski.radom.pl::99623c12-115e-405b-8e03-a91cc75216dc" providerId="AD" clId="Web-{807854AD-8187-4A2A-8B1A-3AD69800C470}" dt="2021-04-26T05:44:40.608" v="18"/>
          <pc:sldLayoutMkLst>
            <pc:docMk/>
            <pc:sldMasterMk cId="3926633689" sldId="2147483648"/>
            <pc:sldLayoutMk cId="967380084" sldId="2147483650"/>
          </pc:sldLayoutMkLst>
        </pc:sldLayoutChg>
        <pc:sldLayoutChg chg="del">
          <pc:chgData name="Jakub Szczepaniak" userId="S::j.szczepaniak@czachowski.radom.pl::99623c12-115e-405b-8e03-a91cc75216dc" providerId="AD" clId="Web-{807854AD-8187-4A2A-8B1A-3AD69800C470}" dt="2021-04-26T05:44:40.608" v="18"/>
          <pc:sldLayoutMkLst>
            <pc:docMk/>
            <pc:sldMasterMk cId="3926633689" sldId="2147483648"/>
            <pc:sldLayoutMk cId="13234121" sldId="2147483651"/>
          </pc:sldLayoutMkLst>
        </pc:sldLayoutChg>
        <pc:sldLayoutChg chg="del">
          <pc:chgData name="Jakub Szczepaniak" userId="S::j.szczepaniak@czachowski.radom.pl::99623c12-115e-405b-8e03-a91cc75216dc" providerId="AD" clId="Web-{807854AD-8187-4A2A-8B1A-3AD69800C470}" dt="2021-04-26T05:44:40.608" v="18"/>
          <pc:sldLayoutMkLst>
            <pc:docMk/>
            <pc:sldMasterMk cId="3926633689" sldId="2147483648"/>
            <pc:sldLayoutMk cId="3883036252" sldId="2147483652"/>
          </pc:sldLayoutMkLst>
        </pc:sldLayoutChg>
        <pc:sldLayoutChg chg="del">
          <pc:chgData name="Jakub Szczepaniak" userId="S::j.szczepaniak@czachowski.radom.pl::99623c12-115e-405b-8e03-a91cc75216dc" providerId="AD" clId="Web-{807854AD-8187-4A2A-8B1A-3AD69800C470}" dt="2021-04-26T05:44:40.608" v="18"/>
          <pc:sldLayoutMkLst>
            <pc:docMk/>
            <pc:sldMasterMk cId="3926633689" sldId="2147483648"/>
            <pc:sldLayoutMk cId="961808292" sldId="2147483653"/>
          </pc:sldLayoutMkLst>
        </pc:sldLayoutChg>
        <pc:sldLayoutChg chg="del">
          <pc:chgData name="Jakub Szczepaniak" userId="S::j.szczepaniak@czachowski.radom.pl::99623c12-115e-405b-8e03-a91cc75216dc" providerId="AD" clId="Web-{807854AD-8187-4A2A-8B1A-3AD69800C470}" dt="2021-04-26T05:44:40.608" v="18"/>
          <pc:sldLayoutMkLst>
            <pc:docMk/>
            <pc:sldMasterMk cId="3926633689" sldId="2147483648"/>
            <pc:sldLayoutMk cId="1544797292" sldId="2147483654"/>
          </pc:sldLayoutMkLst>
        </pc:sldLayoutChg>
        <pc:sldLayoutChg chg="del">
          <pc:chgData name="Jakub Szczepaniak" userId="S::j.szczepaniak@czachowski.radom.pl::99623c12-115e-405b-8e03-a91cc75216dc" providerId="AD" clId="Web-{807854AD-8187-4A2A-8B1A-3AD69800C470}" dt="2021-04-26T05:44:40.608" v="18"/>
          <pc:sldLayoutMkLst>
            <pc:docMk/>
            <pc:sldMasterMk cId="3926633689" sldId="2147483648"/>
            <pc:sldLayoutMk cId="1850839136" sldId="2147483655"/>
          </pc:sldLayoutMkLst>
        </pc:sldLayoutChg>
        <pc:sldLayoutChg chg="del">
          <pc:chgData name="Jakub Szczepaniak" userId="S::j.szczepaniak@czachowski.radom.pl::99623c12-115e-405b-8e03-a91cc75216dc" providerId="AD" clId="Web-{807854AD-8187-4A2A-8B1A-3AD69800C470}" dt="2021-04-26T05:44:40.608" v="18"/>
          <pc:sldLayoutMkLst>
            <pc:docMk/>
            <pc:sldMasterMk cId="3926633689" sldId="2147483648"/>
            <pc:sldLayoutMk cId="2715530444" sldId="2147483656"/>
          </pc:sldLayoutMkLst>
        </pc:sldLayoutChg>
        <pc:sldLayoutChg chg="del">
          <pc:chgData name="Jakub Szczepaniak" userId="S::j.szczepaniak@czachowski.radom.pl::99623c12-115e-405b-8e03-a91cc75216dc" providerId="AD" clId="Web-{807854AD-8187-4A2A-8B1A-3AD69800C470}" dt="2021-04-26T05:44:40.608" v="18"/>
          <pc:sldLayoutMkLst>
            <pc:docMk/>
            <pc:sldMasterMk cId="3926633689" sldId="2147483648"/>
            <pc:sldLayoutMk cId="3024906009" sldId="2147483657"/>
          </pc:sldLayoutMkLst>
        </pc:sldLayoutChg>
        <pc:sldLayoutChg chg="del">
          <pc:chgData name="Jakub Szczepaniak" userId="S::j.szczepaniak@czachowski.radom.pl::99623c12-115e-405b-8e03-a91cc75216dc" providerId="AD" clId="Web-{807854AD-8187-4A2A-8B1A-3AD69800C470}" dt="2021-04-26T05:44:40.608" v="18"/>
          <pc:sldLayoutMkLst>
            <pc:docMk/>
            <pc:sldMasterMk cId="3926633689" sldId="2147483648"/>
            <pc:sldLayoutMk cId="2454508176" sldId="2147483658"/>
          </pc:sldLayoutMkLst>
        </pc:sldLayoutChg>
        <pc:sldLayoutChg chg="del">
          <pc:chgData name="Jakub Szczepaniak" userId="S::j.szczepaniak@czachowski.radom.pl::99623c12-115e-405b-8e03-a91cc75216dc" providerId="AD" clId="Web-{807854AD-8187-4A2A-8B1A-3AD69800C470}" dt="2021-04-26T05:44:40.608" v="18"/>
          <pc:sldLayoutMkLst>
            <pc:docMk/>
            <pc:sldMasterMk cId="3926633689" sldId="2147483648"/>
            <pc:sldLayoutMk cId="1340386666" sldId="2147483659"/>
          </pc:sldLayoutMkLst>
        </pc:sldLayoutChg>
      </pc:sldMasterChg>
      <pc:sldMasterChg chg="add del replId addSldLayout delSldLayout">
        <pc:chgData name="Jakub Szczepaniak" userId="S::j.szczepaniak@czachowski.radom.pl::99623c12-115e-405b-8e03-a91cc75216dc" providerId="AD" clId="Web-{807854AD-8187-4A2A-8B1A-3AD69800C470}" dt="2021-04-26T05:45:12.827" v="20"/>
        <pc:sldMasterMkLst>
          <pc:docMk/>
          <pc:sldMasterMk cId="599770292" sldId="2147483660"/>
        </pc:sldMasterMkLst>
        <pc:sldLayoutChg chg="add del">
          <pc:chgData name="Jakub Szczepaniak" userId="S::j.szczepaniak@czachowski.radom.pl::99623c12-115e-405b-8e03-a91cc75216dc" providerId="AD" clId="Web-{807854AD-8187-4A2A-8B1A-3AD69800C470}" dt="2021-04-26T05:45:12.827" v="20"/>
          <pc:sldLayoutMkLst>
            <pc:docMk/>
            <pc:sldMasterMk cId="599770292" sldId="2147483660"/>
            <pc:sldLayoutMk cId="1738030753" sldId="2147483661"/>
          </pc:sldLayoutMkLst>
        </pc:sldLayoutChg>
        <pc:sldLayoutChg chg="add del replId">
          <pc:chgData name="Jakub Szczepaniak" userId="S::j.szczepaniak@czachowski.radom.pl::99623c12-115e-405b-8e03-a91cc75216dc" providerId="AD" clId="Web-{807854AD-8187-4A2A-8B1A-3AD69800C470}" dt="2021-04-26T05:45:12.827" v="20"/>
          <pc:sldLayoutMkLst>
            <pc:docMk/>
            <pc:sldMasterMk cId="599770292" sldId="2147483660"/>
            <pc:sldLayoutMk cId="767826212" sldId="2147483662"/>
          </pc:sldLayoutMkLst>
        </pc:sldLayoutChg>
        <pc:sldLayoutChg chg="add del replId">
          <pc:chgData name="Jakub Szczepaniak" userId="S::j.szczepaniak@czachowski.radom.pl::99623c12-115e-405b-8e03-a91cc75216dc" providerId="AD" clId="Web-{807854AD-8187-4A2A-8B1A-3AD69800C470}" dt="2021-04-26T05:45:12.827" v="20"/>
          <pc:sldLayoutMkLst>
            <pc:docMk/>
            <pc:sldMasterMk cId="599770292" sldId="2147483660"/>
            <pc:sldLayoutMk cId="2650152988" sldId="2147483663"/>
          </pc:sldLayoutMkLst>
        </pc:sldLayoutChg>
        <pc:sldLayoutChg chg="add del replId">
          <pc:chgData name="Jakub Szczepaniak" userId="S::j.szczepaniak@czachowski.radom.pl::99623c12-115e-405b-8e03-a91cc75216dc" providerId="AD" clId="Web-{807854AD-8187-4A2A-8B1A-3AD69800C470}" dt="2021-04-26T05:45:12.827" v="20"/>
          <pc:sldLayoutMkLst>
            <pc:docMk/>
            <pc:sldMasterMk cId="599770292" sldId="2147483660"/>
            <pc:sldLayoutMk cId="806137293" sldId="2147483664"/>
          </pc:sldLayoutMkLst>
        </pc:sldLayoutChg>
        <pc:sldLayoutChg chg="add del replId">
          <pc:chgData name="Jakub Szczepaniak" userId="S::j.szczepaniak@czachowski.radom.pl::99623c12-115e-405b-8e03-a91cc75216dc" providerId="AD" clId="Web-{807854AD-8187-4A2A-8B1A-3AD69800C470}" dt="2021-04-26T05:45:12.827" v="20"/>
          <pc:sldLayoutMkLst>
            <pc:docMk/>
            <pc:sldMasterMk cId="599770292" sldId="2147483660"/>
            <pc:sldLayoutMk cId="2450240037" sldId="2147483665"/>
          </pc:sldLayoutMkLst>
        </pc:sldLayoutChg>
        <pc:sldLayoutChg chg="add del replId">
          <pc:chgData name="Jakub Szczepaniak" userId="S::j.szczepaniak@czachowski.radom.pl::99623c12-115e-405b-8e03-a91cc75216dc" providerId="AD" clId="Web-{807854AD-8187-4A2A-8B1A-3AD69800C470}" dt="2021-04-26T05:45:12.827" v="20"/>
          <pc:sldLayoutMkLst>
            <pc:docMk/>
            <pc:sldMasterMk cId="599770292" sldId="2147483660"/>
            <pc:sldLayoutMk cId="2934135969" sldId="2147483666"/>
          </pc:sldLayoutMkLst>
        </pc:sldLayoutChg>
        <pc:sldLayoutChg chg="add del replId">
          <pc:chgData name="Jakub Szczepaniak" userId="S::j.szczepaniak@czachowski.radom.pl::99623c12-115e-405b-8e03-a91cc75216dc" providerId="AD" clId="Web-{807854AD-8187-4A2A-8B1A-3AD69800C470}" dt="2021-04-26T05:45:12.827" v="20"/>
          <pc:sldLayoutMkLst>
            <pc:docMk/>
            <pc:sldMasterMk cId="599770292" sldId="2147483660"/>
            <pc:sldLayoutMk cId="3112178868" sldId="2147483667"/>
          </pc:sldLayoutMkLst>
        </pc:sldLayoutChg>
        <pc:sldLayoutChg chg="add del replId">
          <pc:chgData name="Jakub Szczepaniak" userId="S::j.szczepaniak@czachowski.radom.pl::99623c12-115e-405b-8e03-a91cc75216dc" providerId="AD" clId="Web-{807854AD-8187-4A2A-8B1A-3AD69800C470}" dt="2021-04-26T05:45:12.827" v="20"/>
          <pc:sldLayoutMkLst>
            <pc:docMk/>
            <pc:sldMasterMk cId="599770292" sldId="2147483660"/>
            <pc:sldLayoutMk cId="2573804558" sldId="2147483668"/>
          </pc:sldLayoutMkLst>
        </pc:sldLayoutChg>
        <pc:sldLayoutChg chg="add del replId">
          <pc:chgData name="Jakub Szczepaniak" userId="S::j.szczepaniak@czachowski.radom.pl::99623c12-115e-405b-8e03-a91cc75216dc" providerId="AD" clId="Web-{807854AD-8187-4A2A-8B1A-3AD69800C470}" dt="2021-04-26T05:45:12.827" v="20"/>
          <pc:sldLayoutMkLst>
            <pc:docMk/>
            <pc:sldMasterMk cId="599770292" sldId="2147483660"/>
            <pc:sldLayoutMk cId="3884713666" sldId="2147483669"/>
          </pc:sldLayoutMkLst>
        </pc:sldLayoutChg>
        <pc:sldLayoutChg chg="add del replId">
          <pc:chgData name="Jakub Szczepaniak" userId="S::j.szczepaniak@czachowski.radom.pl::99623c12-115e-405b-8e03-a91cc75216dc" providerId="AD" clId="Web-{807854AD-8187-4A2A-8B1A-3AD69800C470}" dt="2021-04-26T05:45:12.827" v="20"/>
          <pc:sldLayoutMkLst>
            <pc:docMk/>
            <pc:sldMasterMk cId="599770292" sldId="2147483660"/>
            <pc:sldLayoutMk cId="1329415021" sldId="2147483670"/>
          </pc:sldLayoutMkLst>
        </pc:sldLayoutChg>
        <pc:sldLayoutChg chg="add del replId">
          <pc:chgData name="Jakub Szczepaniak" userId="S::j.szczepaniak@czachowski.radom.pl::99623c12-115e-405b-8e03-a91cc75216dc" providerId="AD" clId="Web-{807854AD-8187-4A2A-8B1A-3AD69800C470}" dt="2021-04-26T05:45:12.827" v="20"/>
          <pc:sldLayoutMkLst>
            <pc:docMk/>
            <pc:sldMasterMk cId="599770292" sldId="2147483660"/>
            <pc:sldLayoutMk cId="2098113387" sldId="2147483671"/>
          </pc:sldLayoutMkLst>
        </pc:sldLayoutChg>
      </pc:sldMasterChg>
      <pc:sldMasterChg chg="add addSldLayout modSldLayout">
        <pc:chgData name="Jakub Szczepaniak" userId="S::j.szczepaniak@czachowski.radom.pl::99623c12-115e-405b-8e03-a91cc75216dc" providerId="AD" clId="Web-{807854AD-8187-4A2A-8B1A-3AD69800C470}" dt="2021-04-26T05:45:12.827" v="20"/>
        <pc:sldMasterMkLst>
          <pc:docMk/>
          <pc:sldMasterMk cId="584602025" sldId="2147483672"/>
        </pc:sldMasterMkLst>
        <pc:sldLayoutChg chg="add mod replId">
          <pc:chgData name="Jakub Szczepaniak" userId="S::j.szczepaniak@czachowski.radom.pl::99623c12-115e-405b-8e03-a91cc75216dc" providerId="AD" clId="Web-{807854AD-8187-4A2A-8B1A-3AD69800C470}" dt="2021-04-26T05:45:12.827" v="20"/>
          <pc:sldLayoutMkLst>
            <pc:docMk/>
            <pc:sldMasterMk cId="584602025" sldId="2147483672"/>
            <pc:sldLayoutMk cId="3852081050" sldId="2147483673"/>
          </pc:sldLayoutMkLst>
        </pc:sldLayoutChg>
        <pc:sldLayoutChg chg="add mod replId">
          <pc:chgData name="Jakub Szczepaniak" userId="S::j.szczepaniak@czachowski.radom.pl::99623c12-115e-405b-8e03-a91cc75216dc" providerId="AD" clId="Web-{807854AD-8187-4A2A-8B1A-3AD69800C470}" dt="2021-04-26T05:45:12.827" v="20"/>
          <pc:sldLayoutMkLst>
            <pc:docMk/>
            <pc:sldMasterMk cId="584602025" sldId="2147483672"/>
            <pc:sldLayoutMk cId="775390242" sldId="2147483674"/>
          </pc:sldLayoutMkLst>
        </pc:sldLayoutChg>
        <pc:sldLayoutChg chg="add mod replId">
          <pc:chgData name="Jakub Szczepaniak" userId="S::j.szczepaniak@czachowski.radom.pl::99623c12-115e-405b-8e03-a91cc75216dc" providerId="AD" clId="Web-{807854AD-8187-4A2A-8B1A-3AD69800C470}" dt="2021-04-26T05:45:12.827" v="20"/>
          <pc:sldLayoutMkLst>
            <pc:docMk/>
            <pc:sldMasterMk cId="584602025" sldId="2147483672"/>
            <pc:sldLayoutMk cId="1706058669" sldId="2147483675"/>
          </pc:sldLayoutMkLst>
        </pc:sldLayoutChg>
        <pc:sldLayoutChg chg="add mod replId">
          <pc:chgData name="Jakub Szczepaniak" userId="S::j.szczepaniak@czachowski.radom.pl::99623c12-115e-405b-8e03-a91cc75216dc" providerId="AD" clId="Web-{807854AD-8187-4A2A-8B1A-3AD69800C470}" dt="2021-04-26T05:45:12.827" v="20"/>
          <pc:sldLayoutMkLst>
            <pc:docMk/>
            <pc:sldMasterMk cId="584602025" sldId="2147483672"/>
            <pc:sldLayoutMk cId="3574702048" sldId="2147483676"/>
          </pc:sldLayoutMkLst>
        </pc:sldLayoutChg>
        <pc:sldLayoutChg chg="add mod replId">
          <pc:chgData name="Jakub Szczepaniak" userId="S::j.szczepaniak@czachowski.radom.pl::99623c12-115e-405b-8e03-a91cc75216dc" providerId="AD" clId="Web-{807854AD-8187-4A2A-8B1A-3AD69800C470}" dt="2021-04-26T05:45:12.827" v="20"/>
          <pc:sldLayoutMkLst>
            <pc:docMk/>
            <pc:sldMasterMk cId="584602025" sldId="2147483672"/>
            <pc:sldLayoutMk cId="1390810652" sldId="2147483677"/>
          </pc:sldLayoutMkLst>
        </pc:sldLayoutChg>
        <pc:sldLayoutChg chg="add mod replId">
          <pc:chgData name="Jakub Szczepaniak" userId="S::j.szczepaniak@czachowski.radom.pl::99623c12-115e-405b-8e03-a91cc75216dc" providerId="AD" clId="Web-{807854AD-8187-4A2A-8B1A-3AD69800C470}" dt="2021-04-26T05:45:12.827" v="20"/>
          <pc:sldLayoutMkLst>
            <pc:docMk/>
            <pc:sldMasterMk cId="584602025" sldId="2147483672"/>
            <pc:sldLayoutMk cId="1140231719" sldId="2147483678"/>
          </pc:sldLayoutMkLst>
        </pc:sldLayoutChg>
        <pc:sldLayoutChg chg="add mod replId">
          <pc:chgData name="Jakub Szczepaniak" userId="S::j.szczepaniak@czachowski.radom.pl::99623c12-115e-405b-8e03-a91cc75216dc" providerId="AD" clId="Web-{807854AD-8187-4A2A-8B1A-3AD69800C470}" dt="2021-04-26T05:45:12.827" v="20"/>
          <pc:sldLayoutMkLst>
            <pc:docMk/>
            <pc:sldMasterMk cId="584602025" sldId="2147483672"/>
            <pc:sldLayoutMk cId="3362770946" sldId="2147483679"/>
          </pc:sldLayoutMkLst>
        </pc:sldLayoutChg>
        <pc:sldLayoutChg chg="add mod replId">
          <pc:chgData name="Jakub Szczepaniak" userId="S::j.szczepaniak@czachowski.radom.pl::99623c12-115e-405b-8e03-a91cc75216dc" providerId="AD" clId="Web-{807854AD-8187-4A2A-8B1A-3AD69800C470}" dt="2021-04-26T05:45:12.827" v="20"/>
          <pc:sldLayoutMkLst>
            <pc:docMk/>
            <pc:sldMasterMk cId="584602025" sldId="2147483672"/>
            <pc:sldLayoutMk cId="1684186598" sldId="2147483680"/>
          </pc:sldLayoutMkLst>
        </pc:sldLayoutChg>
        <pc:sldLayoutChg chg="add mod replId">
          <pc:chgData name="Jakub Szczepaniak" userId="S::j.szczepaniak@czachowski.radom.pl::99623c12-115e-405b-8e03-a91cc75216dc" providerId="AD" clId="Web-{807854AD-8187-4A2A-8B1A-3AD69800C470}" dt="2021-04-26T05:45:12.827" v="20"/>
          <pc:sldLayoutMkLst>
            <pc:docMk/>
            <pc:sldMasterMk cId="584602025" sldId="2147483672"/>
            <pc:sldLayoutMk cId="2636907366" sldId="2147483681"/>
          </pc:sldLayoutMkLst>
        </pc:sldLayoutChg>
        <pc:sldLayoutChg chg="add mod replId">
          <pc:chgData name="Jakub Szczepaniak" userId="S::j.szczepaniak@czachowski.radom.pl::99623c12-115e-405b-8e03-a91cc75216dc" providerId="AD" clId="Web-{807854AD-8187-4A2A-8B1A-3AD69800C470}" dt="2021-04-26T05:45:12.827" v="20"/>
          <pc:sldLayoutMkLst>
            <pc:docMk/>
            <pc:sldMasterMk cId="584602025" sldId="2147483672"/>
            <pc:sldLayoutMk cId="602587817" sldId="2147483682"/>
          </pc:sldLayoutMkLst>
        </pc:sldLayoutChg>
        <pc:sldLayoutChg chg="add mod replId">
          <pc:chgData name="Jakub Szczepaniak" userId="S::j.szczepaniak@czachowski.radom.pl::99623c12-115e-405b-8e03-a91cc75216dc" providerId="AD" clId="Web-{807854AD-8187-4A2A-8B1A-3AD69800C470}" dt="2021-04-26T05:45:12.827" v="20"/>
          <pc:sldLayoutMkLst>
            <pc:docMk/>
            <pc:sldMasterMk cId="584602025" sldId="2147483672"/>
            <pc:sldLayoutMk cId="3826176693" sldId="2147483683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52081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02587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26176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75390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06058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5/6/2021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74702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5/6/2021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9081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5/6/2021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40231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5/6/2021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62770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5/6/2021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84186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5/6/2021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36907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8460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48055" y="662400"/>
            <a:ext cx="11293200" cy="1000800"/>
          </a:xfrm>
        </p:spPr>
        <p:txBody>
          <a:bodyPr anchor="ctr">
            <a:normAutofit fontScale="90000"/>
          </a:bodyPr>
          <a:lstStyle/>
          <a:p>
            <a:r>
              <a:rPr lang="pl-PL" sz="5000">
                <a:ea typeface="+mj-lt"/>
                <a:cs typeface="+mj-lt"/>
              </a:rPr>
              <a:t>Zmiany krajobrazu wywołane przez człowieka</a:t>
            </a:r>
            <a:endParaRPr lang="pl-PL" sz="5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BCEFBD-14FB-4B96-AFC6-95576F55CE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47836" r="-2" b="12180"/>
          <a:stretch/>
        </p:blipFill>
        <p:spPr>
          <a:xfrm>
            <a:off x="20" y="2959198"/>
            <a:ext cx="12191980" cy="389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9DE859F-CE19-4F5D-BD8F-9303F909D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mapa&#10;&#10;Opis wygenerowany automatycznie">
            <a:extLst>
              <a:ext uri="{FF2B5EF4-FFF2-40B4-BE49-F238E27FC236}">
                <a16:creationId xmlns:a16="http://schemas.microsoft.com/office/drawing/2014/main" xmlns="" id="{74B42569-B624-459C-8A04-BE31541BD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03517" y="1825625"/>
            <a:ext cx="7384966" cy="4351338"/>
          </a:xfrm>
        </p:spPr>
      </p:pic>
    </p:spTree>
    <p:extLst>
      <p:ext uri="{BB962C8B-B14F-4D97-AF65-F5344CB8AC3E}">
        <p14:creationId xmlns:p14="http://schemas.microsoft.com/office/powerpoint/2010/main" xmlns="" val="1046872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9BBE9CD-BDA0-4975-85EC-A3E4CAE73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tekst, przyroda, różny&#10;&#10;Opis wygenerowany automatycznie">
            <a:extLst>
              <a:ext uri="{FF2B5EF4-FFF2-40B4-BE49-F238E27FC236}">
                <a16:creationId xmlns:a16="http://schemas.microsoft.com/office/drawing/2014/main" xmlns="" id="{A649FBD4-5D47-4043-BA79-5C585AA20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87302" y="1825625"/>
            <a:ext cx="7017396" cy="4351338"/>
          </a:xfrm>
        </p:spPr>
      </p:pic>
    </p:spTree>
    <p:extLst>
      <p:ext uri="{BB962C8B-B14F-4D97-AF65-F5344CB8AC3E}">
        <p14:creationId xmlns:p14="http://schemas.microsoft.com/office/powerpoint/2010/main" xmlns="" val="1008232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DE8CBDD-47A3-4A09-A0AA-4EEF199BD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cs typeface="Calibri Light"/>
              </a:rPr>
              <a:t>Nadmiar śmieci w Indiach</a:t>
            </a:r>
            <a:endParaRPr lang="pl-PL" dirty="0"/>
          </a:p>
        </p:txBody>
      </p:sp>
      <p:pic>
        <p:nvPicPr>
          <p:cNvPr id="4" name="Obraz 4" descr="Obraz zawierający zewnętrzne, podłoże, kilka&#10;&#10;Opis wygenerowany automatycznie">
            <a:extLst>
              <a:ext uri="{FF2B5EF4-FFF2-40B4-BE49-F238E27FC236}">
                <a16:creationId xmlns:a16="http://schemas.microsoft.com/office/drawing/2014/main" xmlns="" id="{2F16DF82-75E9-4ADE-8CD0-B5A95A7C8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95612" y="1962944"/>
            <a:ext cx="6200775" cy="4076700"/>
          </a:xfrm>
        </p:spPr>
      </p:pic>
    </p:spTree>
    <p:extLst>
      <p:ext uri="{BB962C8B-B14F-4D97-AF65-F5344CB8AC3E}">
        <p14:creationId xmlns:p14="http://schemas.microsoft.com/office/powerpoint/2010/main" xmlns="" val="2559928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62059EC-248E-464E-9897-2F438700E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tekst, trawa, góra, zewnętrzne&#10;&#10;Opis wygenerowany automatycznie">
            <a:extLst>
              <a:ext uri="{FF2B5EF4-FFF2-40B4-BE49-F238E27FC236}">
                <a16:creationId xmlns:a16="http://schemas.microsoft.com/office/drawing/2014/main" xmlns="" id="{A70D4BD4-8E79-48FA-9AEE-51170A749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02222" y="1825625"/>
            <a:ext cx="9587556" cy="4351338"/>
          </a:xfrm>
        </p:spPr>
      </p:pic>
    </p:spTree>
    <p:extLst>
      <p:ext uri="{BB962C8B-B14F-4D97-AF65-F5344CB8AC3E}">
        <p14:creationId xmlns:p14="http://schemas.microsoft.com/office/powerpoint/2010/main" xmlns="" val="3815976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762AA6D-9447-4AD1-9792-CACF083A7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tekst, żywność, naczynie&#10;&#10;Opis wygenerowany automatycznie">
            <a:extLst>
              <a:ext uri="{FF2B5EF4-FFF2-40B4-BE49-F238E27FC236}">
                <a16:creationId xmlns:a16="http://schemas.microsoft.com/office/drawing/2014/main" xmlns="" id="{86F198D3-BC6F-4F66-AE44-F842B5497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40404" y="1825625"/>
            <a:ext cx="6711191" cy="4351338"/>
          </a:xfrm>
        </p:spPr>
      </p:pic>
    </p:spTree>
    <p:extLst>
      <p:ext uri="{BB962C8B-B14F-4D97-AF65-F5344CB8AC3E}">
        <p14:creationId xmlns:p14="http://schemas.microsoft.com/office/powerpoint/2010/main" xmlns="" val="3054597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EF0C311-AA42-4DFC-BC9A-1921C7B5B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tekst, różny&#10;&#10;Opis wygenerowany automatycznie">
            <a:extLst>
              <a:ext uri="{FF2B5EF4-FFF2-40B4-BE49-F238E27FC236}">
                <a16:creationId xmlns:a16="http://schemas.microsoft.com/office/drawing/2014/main" xmlns="" id="{6F90B02F-A914-4AB8-AEF7-AE696E15D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53444" y="1825625"/>
            <a:ext cx="7885111" cy="4351338"/>
          </a:xfrm>
        </p:spPr>
      </p:pic>
    </p:spTree>
    <p:extLst>
      <p:ext uri="{BB962C8B-B14F-4D97-AF65-F5344CB8AC3E}">
        <p14:creationId xmlns:p14="http://schemas.microsoft.com/office/powerpoint/2010/main" xmlns="" val="3515339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A96C969-179D-4214-8C48-8D0882DAD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tekst, drzewo, trawa, roślina&#10;&#10;Opis wygenerowany automatycznie">
            <a:extLst>
              <a:ext uri="{FF2B5EF4-FFF2-40B4-BE49-F238E27FC236}">
                <a16:creationId xmlns:a16="http://schemas.microsoft.com/office/drawing/2014/main" xmlns="" id="{3DA85CF4-C227-467D-B8C1-C0781D1D3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6388" y="1825625"/>
            <a:ext cx="7079223" cy="4351338"/>
          </a:xfrm>
        </p:spPr>
      </p:pic>
    </p:spTree>
    <p:extLst>
      <p:ext uri="{BB962C8B-B14F-4D97-AF65-F5344CB8AC3E}">
        <p14:creationId xmlns:p14="http://schemas.microsoft.com/office/powerpoint/2010/main" xmlns="" val="2942698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BA243F0-01DA-44D2-ADE8-EE8403411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tekst, różny&#10;&#10;Opis wygenerowany automatycznie">
            <a:extLst>
              <a:ext uri="{FF2B5EF4-FFF2-40B4-BE49-F238E27FC236}">
                <a16:creationId xmlns:a16="http://schemas.microsoft.com/office/drawing/2014/main" xmlns="" id="{0D0EEC81-3D21-4A4E-B0A0-3C5068DDF3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19696" y="1825625"/>
            <a:ext cx="6952607" cy="4351338"/>
          </a:xfrm>
        </p:spPr>
      </p:pic>
    </p:spTree>
    <p:extLst>
      <p:ext uri="{BB962C8B-B14F-4D97-AF65-F5344CB8AC3E}">
        <p14:creationId xmlns:p14="http://schemas.microsoft.com/office/powerpoint/2010/main" xmlns="" val="3723952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87616CE-F92A-4EBF-B334-4395E8E71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mapa&#10;&#10;Opis wygenerowany automatycznie">
            <a:extLst>
              <a:ext uri="{FF2B5EF4-FFF2-40B4-BE49-F238E27FC236}">
                <a16:creationId xmlns:a16="http://schemas.microsoft.com/office/drawing/2014/main" xmlns="" id="{11DDCD00-8BD3-4F09-BEF3-8F34446E61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80738" y="1825625"/>
            <a:ext cx="7430524" cy="4351338"/>
          </a:xfrm>
        </p:spPr>
      </p:pic>
    </p:spTree>
    <p:extLst>
      <p:ext uri="{BB962C8B-B14F-4D97-AF65-F5344CB8AC3E}">
        <p14:creationId xmlns:p14="http://schemas.microsoft.com/office/powerpoint/2010/main" xmlns="" val="2164196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0A11E19-1D52-47D4-949F-66476D41A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tekst, drzewo, roślina&#10;&#10;Opis wygenerowany automatycznie">
            <a:extLst>
              <a:ext uri="{FF2B5EF4-FFF2-40B4-BE49-F238E27FC236}">
                <a16:creationId xmlns:a16="http://schemas.microsoft.com/office/drawing/2014/main" xmlns="" id="{65124C0A-0586-4BB7-8DBC-2018827B6C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09900" y="1825625"/>
            <a:ext cx="6572199" cy="4351338"/>
          </a:xfrm>
        </p:spPr>
      </p:pic>
    </p:spTree>
    <p:extLst>
      <p:ext uri="{BB962C8B-B14F-4D97-AF65-F5344CB8AC3E}">
        <p14:creationId xmlns:p14="http://schemas.microsoft.com/office/powerpoint/2010/main" xmlns="" val="4007535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2639F6D-F40D-4158-A440-52C1FABE9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mapa&#10;&#10;Opis wygenerowany automatycznie">
            <a:extLst>
              <a:ext uri="{FF2B5EF4-FFF2-40B4-BE49-F238E27FC236}">
                <a16:creationId xmlns:a16="http://schemas.microsoft.com/office/drawing/2014/main" xmlns="" id="{25D2EF87-FC90-42C7-96C2-65F8BE085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35326" y="1825625"/>
            <a:ext cx="6921347" cy="4351338"/>
          </a:xfrm>
        </p:spPr>
      </p:pic>
    </p:spTree>
    <p:extLst>
      <p:ext uri="{BB962C8B-B14F-4D97-AF65-F5344CB8AC3E}">
        <p14:creationId xmlns:p14="http://schemas.microsoft.com/office/powerpoint/2010/main" xmlns="" val="3319220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Microsoft Office PowerPoint</Application>
  <PresentationFormat>Niestandardowy</PresentationFormat>
  <Paragraphs>2</Paragraphs>
  <Slides>12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3" baseType="lpstr">
      <vt:lpstr>Office Theme</vt:lpstr>
      <vt:lpstr>Zmiany krajobrazu wywołane przez człowieka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Nadmiar śmieci w Indiach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>AGA</cp:lastModifiedBy>
  <cp:revision>42</cp:revision>
  <dcterms:created xsi:type="dcterms:W3CDTF">2021-04-26T05:44:08Z</dcterms:created>
  <dcterms:modified xsi:type="dcterms:W3CDTF">2021-05-06T15:01:01Z</dcterms:modified>
</cp:coreProperties>
</file>